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0" r:id="rId1"/>
  </p:sldMasterIdLst>
  <p:notesMasterIdLst>
    <p:notesMasterId r:id="rId12"/>
  </p:notesMasterIdLst>
  <p:sldIdLst>
    <p:sldId id="256" r:id="rId2"/>
    <p:sldId id="257" r:id="rId3"/>
    <p:sldId id="258" r:id="rId4"/>
    <p:sldId id="259" r:id="rId5"/>
    <p:sldId id="260" r:id="rId6"/>
    <p:sldId id="262" r:id="rId7"/>
    <p:sldId id="263" r:id="rId8"/>
    <p:sldId id="264" r:id="rId9"/>
    <p:sldId id="265" r:id="rId10"/>
    <p:sldId id="261" r:id="rId11"/>
  </p:sldIdLst>
  <p:sldSz cx="6858000" cy="9144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08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51" d="100"/>
          <a:sy n="51" d="100"/>
        </p:scale>
        <p:origin x="-2292" y="-90"/>
      </p:cViewPr>
      <p:guideLst>
        <p:guide orient="horz" pos="2880"/>
        <p:guide pos="216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326D321-AC5D-4DB2-80E3-76FC9120A4A7}" type="datetimeFigureOut">
              <a:rPr lang="en-US" smtClean="0"/>
              <a:pPr/>
              <a:t>3/17/2015</a:t>
            </a:fld>
            <a:endParaRPr lang="en-US"/>
          </a:p>
        </p:txBody>
      </p:sp>
      <p:sp>
        <p:nvSpPr>
          <p:cNvPr id="4" name="Slide Image Placeholder 3"/>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3A9A44-1F5D-4041-8AC8-EB49AB2C980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A83A9A44-1F5D-4041-8AC8-EB49AB2C980F}"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6386" name="Rectangle 2"/>
          <p:cNvSpPr>
            <a:spLocks noGrp="1" noChangeArrowheads="1"/>
          </p:cNvSpPr>
          <p:nvPr>
            <p:ph type="ctrTitle"/>
          </p:nvPr>
        </p:nvSpPr>
        <p:spPr>
          <a:xfrm>
            <a:off x="1428750" y="6400800"/>
            <a:ext cx="3943350" cy="1016000"/>
          </a:xfrm>
        </p:spPr>
        <p:txBody>
          <a:bodyPr/>
          <a:lstStyle>
            <a:lvl1pPr>
              <a:defRPr sz="2800">
                <a:solidFill>
                  <a:schemeClr val="bg1">
                    <a:lumMod val="75000"/>
                  </a:schemeClr>
                </a:solidFill>
              </a:defRPr>
            </a:lvl1pPr>
          </a:lstStyle>
          <a:p>
            <a:r>
              <a:rPr lang="en-US" smtClean="0"/>
              <a:t>Click to edit Master title style</a:t>
            </a:r>
            <a:endParaRPr lang="en-US" dirty="0"/>
          </a:p>
        </p:txBody>
      </p:sp>
      <p:sp>
        <p:nvSpPr>
          <p:cNvPr id="16387" name="Rectangle 3"/>
          <p:cNvSpPr>
            <a:spLocks noGrp="1" noChangeArrowheads="1"/>
          </p:cNvSpPr>
          <p:nvPr>
            <p:ph type="subTitle" idx="1"/>
          </p:nvPr>
        </p:nvSpPr>
        <p:spPr>
          <a:xfrm>
            <a:off x="1428750" y="7315200"/>
            <a:ext cx="3086100" cy="812800"/>
          </a:xfrm>
        </p:spPr>
        <p:txBody>
          <a:bodyPr/>
          <a:lstStyle>
            <a:lvl1pPr marL="0" indent="0">
              <a:buFontTx/>
              <a:buNone/>
              <a:defRPr>
                <a:solidFill>
                  <a:schemeClr val="tx1"/>
                </a:solidFill>
              </a:defRPr>
            </a:lvl1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344216" y="6400800"/>
            <a:ext cx="4114800" cy="755651"/>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344216" y="817033"/>
            <a:ext cx="41148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344216" y="7156451"/>
            <a:ext cx="4114800" cy="1073149"/>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57762" y="1117600"/>
            <a:ext cx="1157288" cy="7416800"/>
          </a:xfrm>
        </p:spPr>
        <p:txBody>
          <a:bodyPr vert="eaVert"/>
          <a:lstStyle>
            <a:lvl1pPr>
              <a:defRPr>
                <a:solidFill>
                  <a:schemeClr val="accent4">
                    <a:lumMod val="10000"/>
                  </a:schemeClr>
                </a:solidFil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71450" y="1117600"/>
            <a:ext cx="4672013" cy="7416800"/>
          </a:xfrm>
        </p:spPr>
        <p:txBody>
          <a:bodyPr vert="eaVert"/>
          <a:lstStyle>
            <a:lvl1pPr>
              <a:defRPr>
                <a:solidFill>
                  <a:schemeClr val="accent4">
                    <a:lumMod val="10000"/>
                  </a:schemeClr>
                </a:solidFill>
              </a:defRPr>
            </a:lvl1pPr>
            <a:lvl2pPr>
              <a:defRPr>
                <a:solidFill>
                  <a:schemeClr val="accent4">
                    <a:lumMod val="10000"/>
                  </a:schemeClr>
                </a:solidFill>
              </a:defRPr>
            </a:lvl2pPr>
            <a:lvl3pPr>
              <a:defRPr>
                <a:solidFill>
                  <a:schemeClr val="accent4">
                    <a:lumMod val="10000"/>
                  </a:schemeClr>
                </a:solidFill>
              </a:defRPr>
            </a:lvl3pPr>
            <a:lvl4pPr>
              <a:defRPr>
                <a:solidFill>
                  <a:schemeClr val="accent4">
                    <a:lumMod val="10000"/>
                  </a:schemeClr>
                </a:solidFill>
              </a:defRPr>
            </a:lvl4pPr>
            <a:lvl5pPr>
              <a:defRPr>
                <a:solidFill>
                  <a:schemeClr val="accent4">
                    <a:lumMod val="10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1450" y="1117600"/>
            <a:ext cx="5715000" cy="1117600"/>
          </a:xfrm>
        </p:spPr>
        <p:txBody>
          <a:bodyPr/>
          <a:lstStyle>
            <a:lvl1pPr>
              <a:defRPr>
                <a:solidFill>
                  <a:schemeClr val="bg1">
                    <a:lumMod val="75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71450" y="2336800"/>
            <a:ext cx="5715000" cy="5486400"/>
          </a:xfrm>
        </p:spPr>
        <p:txBody>
          <a:bodyPr/>
          <a:lstStyle>
            <a:lvl1pPr>
              <a:defRPr>
                <a:solidFill>
                  <a:schemeClr val="tx1"/>
                </a:solidFill>
              </a:defRPr>
            </a:lvl1pPr>
            <a:lvl2pPr>
              <a:defRPr>
                <a:solidFill>
                  <a:schemeClr val="tx1"/>
                </a:solidFill>
              </a:defRPr>
            </a:lvl2pPr>
            <a:lvl3pPr>
              <a:defRPr>
                <a:solidFill>
                  <a:schemeClr val="tx1"/>
                </a:solidFill>
              </a:defRPr>
            </a:lvl3pPr>
            <a:lvl4pPr>
              <a:defRPr>
                <a:solidFill>
                  <a:schemeClr val="tx1"/>
                </a:solidFill>
              </a:defRPr>
            </a:lvl4pPr>
            <a:lvl5pPr>
              <a:defRPr>
                <a:solidFill>
                  <a:schemeClr val="tx1"/>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71450" y="1117600"/>
            <a:ext cx="5715000" cy="1117600"/>
          </a:xfrm>
        </p:spPr>
        <p:txBody>
          <a:bodyPr/>
          <a:lstStyle>
            <a:lvl1pPr>
              <a:defRPr>
                <a:solidFill>
                  <a:schemeClr val="accent4">
                    <a:lumMod val="10000"/>
                  </a:schemeClr>
                </a:solidFill>
              </a:defRPr>
            </a:lvl1pPr>
          </a:lstStyle>
          <a:p>
            <a:r>
              <a:rPr lang="en-US" smtClean="0"/>
              <a:t>Click to edit Master title style</a:t>
            </a:r>
            <a:endParaRPr lang="en-US" dirty="0"/>
          </a:p>
        </p:txBody>
      </p:sp>
      <p:sp>
        <p:nvSpPr>
          <p:cNvPr id="3" name="Content Placeholder 2"/>
          <p:cNvSpPr>
            <a:spLocks noGrp="1"/>
          </p:cNvSpPr>
          <p:nvPr>
            <p:ph idx="1"/>
          </p:nvPr>
        </p:nvSpPr>
        <p:spPr>
          <a:xfrm>
            <a:off x="171450" y="2336800"/>
            <a:ext cx="5715000" cy="5486400"/>
          </a:xfrm>
        </p:spPr>
        <p:txBody>
          <a:bodyPr/>
          <a:lstStyle>
            <a:lvl1pPr>
              <a:defRPr>
                <a:solidFill>
                  <a:schemeClr val="accent4">
                    <a:lumMod val="10000"/>
                  </a:schemeClr>
                </a:solidFill>
              </a:defRPr>
            </a:lvl1pPr>
            <a:lvl2pPr>
              <a:defRPr>
                <a:solidFill>
                  <a:schemeClr val="accent4">
                    <a:lumMod val="10000"/>
                  </a:schemeClr>
                </a:solidFill>
              </a:defRPr>
            </a:lvl2pPr>
            <a:lvl3pPr>
              <a:defRPr>
                <a:solidFill>
                  <a:schemeClr val="accent4">
                    <a:lumMod val="10000"/>
                  </a:schemeClr>
                </a:solidFill>
              </a:defRPr>
            </a:lvl3pPr>
            <a:lvl4pPr>
              <a:defRPr>
                <a:solidFill>
                  <a:schemeClr val="accent4">
                    <a:lumMod val="10000"/>
                  </a:schemeClr>
                </a:solidFill>
              </a:defRPr>
            </a:lvl4pPr>
            <a:lvl5pPr>
              <a:defRPr>
                <a:solidFill>
                  <a:schemeClr val="accent4">
                    <a:lumMod val="10000"/>
                  </a:schemeClr>
                </a:solidFill>
              </a:defRPr>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571500" y="1797050"/>
            <a:ext cx="5829300" cy="1816100"/>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571500" y="-203199"/>
            <a:ext cx="5829300" cy="2000249"/>
          </a:xfrm>
        </p:spPr>
        <p:txBody>
          <a:bodyPr anchor="b"/>
          <a:lstStyle>
            <a:lvl1pPr marL="0" indent="0">
              <a:buNone/>
              <a:defRPr sz="2000">
                <a:solidFill>
                  <a:schemeClr val="bg1">
                    <a:lumMod val="75000"/>
                  </a:schemeClr>
                </a:solidFill>
              </a:defRPr>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71450" y="1117600"/>
            <a:ext cx="5772150" cy="11176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71450" y="2438400"/>
            <a:ext cx="291465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3143250" y="2438400"/>
            <a:ext cx="2800350" cy="54864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28600" y="711200"/>
            <a:ext cx="6286500" cy="1524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228600" y="2209800"/>
            <a:ext cx="2914650"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28600" y="3062816"/>
            <a:ext cx="2914650"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3369469" y="2209800"/>
            <a:ext cx="2745581" cy="85301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3369469" y="3062816"/>
            <a:ext cx="2745581" cy="5268384"/>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42900" y="364067"/>
            <a:ext cx="2256235" cy="154940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2681287" y="364067"/>
            <a:ext cx="3833813" cy="7804151"/>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342900" y="1913467"/>
            <a:ext cx="2256235" cy="6254751"/>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bwMode="auto">
          <a:xfrm>
            <a:off x="171450" y="1117600"/>
            <a:ext cx="4629150" cy="11176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Your Topic Goes Here</a:t>
            </a:r>
          </a:p>
        </p:txBody>
      </p:sp>
      <p:sp>
        <p:nvSpPr>
          <p:cNvPr id="10243" name="Rectangle 3"/>
          <p:cNvSpPr>
            <a:spLocks noGrp="1" noChangeArrowheads="1"/>
          </p:cNvSpPr>
          <p:nvPr>
            <p:ph type="body" idx="1"/>
          </p:nvPr>
        </p:nvSpPr>
        <p:spPr bwMode="auto">
          <a:xfrm>
            <a:off x="171450" y="2336800"/>
            <a:ext cx="4629150" cy="5486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Your Subtopics Go Here</a:t>
            </a:r>
          </a:p>
          <a:p>
            <a:pPr lvl="1"/>
            <a:r>
              <a:rPr lang="en-US" dirty="0" smtClean="0"/>
              <a:t>A</a:t>
            </a:r>
          </a:p>
          <a:p>
            <a:pPr lvl="2"/>
            <a:r>
              <a:rPr lang="en-US" dirty="0" smtClean="0"/>
              <a:t>B</a:t>
            </a:r>
          </a:p>
          <a:p>
            <a:pPr lvl="3"/>
            <a:r>
              <a:rPr lang="en-US" dirty="0" smtClean="0"/>
              <a:t>C</a:t>
            </a:r>
          </a:p>
          <a:p>
            <a:pPr lvl="4"/>
            <a:r>
              <a:rPr lang="en-US" dirty="0" smtClean="0"/>
              <a:t>d</a:t>
            </a:r>
          </a:p>
          <a:p>
            <a:pPr lvl="2"/>
            <a:endParaRPr lang="en-US" dirty="0" smtClean="0"/>
          </a:p>
        </p:txBody>
      </p:sp>
    </p:spTree>
  </p:cSld>
  <p:clrMap bg1="dk2" tx1="lt1" bg2="dk1" tx2="lt2" accent1="accent1" accent2="accent2" accent3="accent3" accent4="accent4" accent5="accent5" accent6="accent6" hlink="hlink" folHlink="folHlink"/>
  <p:sldLayoutIdLst>
    <p:sldLayoutId id="2147483721" r:id="rId1"/>
    <p:sldLayoutId id="2147483722" r:id="rId2"/>
    <p:sldLayoutId id="2147483723" r:id="rId3"/>
    <p:sldLayoutId id="2147483724" r:id="rId4"/>
    <p:sldLayoutId id="2147483725" r:id="rId5"/>
    <p:sldLayoutId id="2147483726" r:id="rId6"/>
    <p:sldLayoutId id="2147483727" r:id="rId7"/>
    <p:sldLayoutId id="2147483728" r:id="rId8"/>
    <p:sldLayoutId id="2147483729" r:id="rId9"/>
    <p:sldLayoutId id="2147483730" r:id="rId10"/>
    <p:sldLayoutId id="2147483731" r:id="rId11"/>
    <p:sldLayoutId id="2147483732" r:id="rId12"/>
  </p:sldLayoutIdLst>
  <p:txStyles>
    <p:titleStyle>
      <a:lvl1pPr algn="l" rtl="0" eaLnBrk="1" fontAlgn="base" hangingPunct="1">
        <a:spcBef>
          <a:spcPct val="0"/>
        </a:spcBef>
        <a:spcAft>
          <a:spcPct val="0"/>
        </a:spcAft>
        <a:defRPr sz="3200">
          <a:solidFill>
            <a:srgbClr val="5E1D10"/>
          </a:solidFill>
          <a:latin typeface="+mj-lt"/>
          <a:ea typeface="+mj-ea"/>
          <a:cs typeface="+mj-cs"/>
        </a:defRPr>
      </a:lvl1pPr>
      <a:lvl2pPr algn="l" rtl="0" eaLnBrk="1" fontAlgn="base" hangingPunct="1">
        <a:spcBef>
          <a:spcPct val="0"/>
        </a:spcBef>
        <a:spcAft>
          <a:spcPct val="0"/>
        </a:spcAft>
        <a:defRPr sz="3200">
          <a:solidFill>
            <a:srgbClr val="5E1D10"/>
          </a:solidFill>
          <a:latin typeface="Palatino Linotype" pitchFamily="18" charset="0"/>
        </a:defRPr>
      </a:lvl2pPr>
      <a:lvl3pPr algn="l" rtl="0" eaLnBrk="1" fontAlgn="base" hangingPunct="1">
        <a:spcBef>
          <a:spcPct val="0"/>
        </a:spcBef>
        <a:spcAft>
          <a:spcPct val="0"/>
        </a:spcAft>
        <a:defRPr sz="3200">
          <a:solidFill>
            <a:srgbClr val="5E1D10"/>
          </a:solidFill>
          <a:latin typeface="Palatino Linotype" pitchFamily="18" charset="0"/>
        </a:defRPr>
      </a:lvl3pPr>
      <a:lvl4pPr algn="l" rtl="0" eaLnBrk="1" fontAlgn="base" hangingPunct="1">
        <a:spcBef>
          <a:spcPct val="0"/>
        </a:spcBef>
        <a:spcAft>
          <a:spcPct val="0"/>
        </a:spcAft>
        <a:defRPr sz="3200">
          <a:solidFill>
            <a:srgbClr val="5E1D10"/>
          </a:solidFill>
          <a:latin typeface="Palatino Linotype" pitchFamily="18" charset="0"/>
        </a:defRPr>
      </a:lvl4pPr>
      <a:lvl5pPr algn="l" rtl="0" eaLnBrk="1" fontAlgn="base" hangingPunct="1">
        <a:spcBef>
          <a:spcPct val="0"/>
        </a:spcBef>
        <a:spcAft>
          <a:spcPct val="0"/>
        </a:spcAft>
        <a:defRPr sz="3200">
          <a:solidFill>
            <a:srgbClr val="5E1D10"/>
          </a:solidFill>
          <a:latin typeface="Palatino Linotype" pitchFamily="18" charset="0"/>
        </a:defRPr>
      </a:lvl5pPr>
      <a:lvl6pPr marL="457200" algn="l" rtl="0" eaLnBrk="1" fontAlgn="base" hangingPunct="1">
        <a:spcBef>
          <a:spcPct val="0"/>
        </a:spcBef>
        <a:spcAft>
          <a:spcPct val="0"/>
        </a:spcAft>
        <a:defRPr sz="3200">
          <a:solidFill>
            <a:srgbClr val="5E1D10"/>
          </a:solidFill>
          <a:latin typeface="Palatino Linotype" pitchFamily="18" charset="0"/>
        </a:defRPr>
      </a:lvl6pPr>
      <a:lvl7pPr marL="914400" algn="l" rtl="0" eaLnBrk="1" fontAlgn="base" hangingPunct="1">
        <a:spcBef>
          <a:spcPct val="0"/>
        </a:spcBef>
        <a:spcAft>
          <a:spcPct val="0"/>
        </a:spcAft>
        <a:defRPr sz="3200">
          <a:solidFill>
            <a:srgbClr val="5E1D10"/>
          </a:solidFill>
          <a:latin typeface="Palatino Linotype" pitchFamily="18" charset="0"/>
        </a:defRPr>
      </a:lvl7pPr>
      <a:lvl8pPr marL="1371600" algn="l" rtl="0" eaLnBrk="1" fontAlgn="base" hangingPunct="1">
        <a:spcBef>
          <a:spcPct val="0"/>
        </a:spcBef>
        <a:spcAft>
          <a:spcPct val="0"/>
        </a:spcAft>
        <a:defRPr sz="3200">
          <a:solidFill>
            <a:srgbClr val="5E1D10"/>
          </a:solidFill>
          <a:latin typeface="Palatino Linotype" pitchFamily="18" charset="0"/>
        </a:defRPr>
      </a:lvl8pPr>
      <a:lvl9pPr marL="1828800" algn="l" rtl="0" eaLnBrk="1" fontAlgn="base" hangingPunct="1">
        <a:spcBef>
          <a:spcPct val="0"/>
        </a:spcBef>
        <a:spcAft>
          <a:spcPct val="0"/>
        </a:spcAft>
        <a:defRPr sz="3200">
          <a:solidFill>
            <a:srgbClr val="5E1D10"/>
          </a:solidFill>
          <a:latin typeface="Palatino Linotype" pitchFamily="18" charset="0"/>
        </a:defRPr>
      </a:lvl9pPr>
    </p:titleStyle>
    <p:bodyStyle>
      <a:lvl1pPr marL="342900" indent="-342900" algn="l" rtl="0" eaLnBrk="1" fontAlgn="base" hangingPunct="1">
        <a:spcBef>
          <a:spcPct val="20000"/>
        </a:spcBef>
        <a:spcAft>
          <a:spcPct val="0"/>
        </a:spcAft>
        <a:buChar char="•"/>
        <a:defRPr sz="2000">
          <a:solidFill>
            <a:schemeClr val="tx1"/>
          </a:solidFill>
          <a:latin typeface="Times New Roman" pitchFamily="18" charset="0"/>
          <a:ea typeface="+mn-ea"/>
          <a:cs typeface="Times New Roman" pitchFamily="18" charset="0"/>
        </a:defRPr>
      </a:lvl1pPr>
      <a:lvl2pPr marL="742950" indent="-285750" algn="l" rtl="0" eaLnBrk="1" fontAlgn="base" hangingPunct="1">
        <a:spcBef>
          <a:spcPct val="20000"/>
        </a:spcBef>
        <a:spcAft>
          <a:spcPct val="0"/>
        </a:spcAft>
        <a:buChar char="–"/>
        <a:defRPr sz="2000">
          <a:solidFill>
            <a:schemeClr val="tx1"/>
          </a:solidFill>
          <a:latin typeface="Times New Roman" pitchFamily="18" charset="0"/>
          <a:cs typeface="Times New Roman" pitchFamily="18" charset="0"/>
        </a:defRPr>
      </a:lvl2pPr>
      <a:lvl3pPr marL="1143000" indent="-228600" algn="l" rtl="0" eaLnBrk="1" fontAlgn="base" hangingPunct="1">
        <a:spcBef>
          <a:spcPct val="20000"/>
        </a:spcBef>
        <a:spcAft>
          <a:spcPct val="0"/>
        </a:spcAft>
        <a:buChar char="•"/>
        <a:defRPr sz="1800">
          <a:solidFill>
            <a:schemeClr val="tx1"/>
          </a:solidFill>
          <a:latin typeface="Times New Roman" pitchFamily="18" charset="0"/>
          <a:cs typeface="Times New Roman" pitchFamily="18" charset="0"/>
        </a:defRPr>
      </a:lvl3pPr>
      <a:lvl4pPr marL="1600200" indent="-228600" algn="l" rtl="0" eaLnBrk="1" fontAlgn="base" hangingPunct="1">
        <a:spcBef>
          <a:spcPct val="20000"/>
        </a:spcBef>
        <a:spcAft>
          <a:spcPct val="0"/>
        </a:spcAft>
        <a:buChar char="–"/>
        <a:defRPr sz="1600">
          <a:solidFill>
            <a:schemeClr val="tx1"/>
          </a:solidFill>
          <a:latin typeface="Times New Roman" pitchFamily="18" charset="0"/>
          <a:cs typeface="Times New Roman" pitchFamily="18" charset="0"/>
        </a:defRPr>
      </a:lvl4pPr>
      <a:lvl5pPr marL="2057400" indent="-228600" algn="l" rtl="0" eaLnBrk="1" fontAlgn="base" hangingPunct="1">
        <a:spcBef>
          <a:spcPct val="20000"/>
        </a:spcBef>
        <a:spcAft>
          <a:spcPct val="0"/>
        </a:spcAft>
        <a:buChar char="»"/>
        <a:defRPr sz="1600">
          <a:solidFill>
            <a:schemeClr val="tx1"/>
          </a:solidFill>
          <a:latin typeface="Times New Roman" pitchFamily="18" charset="0"/>
          <a:cs typeface="Times New Roman" pitchFamily="18" charset="0"/>
        </a:defRPr>
      </a:lvl5pPr>
      <a:lvl6pPr marL="2514600" indent="-228600" algn="l" rtl="0" eaLnBrk="1" fontAlgn="base" hangingPunct="1">
        <a:spcBef>
          <a:spcPct val="20000"/>
        </a:spcBef>
        <a:spcAft>
          <a:spcPct val="0"/>
        </a:spcAft>
        <a:buChar char="»"/>
        <a:defRPr sz="2000">
          <a:solidFill>
            <a:schemeClr val="tx1"/>
          </a:solidFill>
          <a:latin typeface="Arial" charset="0"/>
        </a:defRPr>
      </a:lvl6pPr>
      <a:lvl7pPr marL="2971800" indent="-228600" algn="l" rtl="0" eaLnBrk="1" fontAlgn="base" hangingPunct="1">
        <a:spcBef>
          <a:spcPct val="20000"/>
        </a:spcBef>
        <a:spcAft>
          <a:spcPct val="0"/>
        </a:spcAft>
        <a:buChar char="»"/>
        <a:defRPr sz="2000">
          <a:solidFill>
            <a:schemeClr val="tx1"/>
          </a:solidFill>
          <a:latin typeface="Arial" charset="0"/>
        </a:defRPr>
      </a:lvl7pPr>
      <a:lvl8pPr marL="3429000" indent="-228600" algn="l" rtl="0" eaLnBrk="1" fontAlgn="base" hangingPunct="1">
        <a:spcBef>
          <a:spcPct val="20000"/>
        </a:spcBef>
        <a:spcAft>
          <a:spcPct val="0"/>
        </a:spcAft>
        <a:buChar char="»"/>
        <a:defRPr sz="2000">
          <a:solidFill>
            <a:schemeClr val="tx1"/>
          </a:solidFill>
          <a:latin typeface="Arial" charset="0"/>
        </a:defRPr>
      </a:lvl8pPr>
      <a:lvl9pPr marL="3886200" indent="-228600" algn="l" rtl="0" eaLnBrk="1" fontAlgn="base" hangingPunct="1">
        <a:spcBef>
          <a:spcPct val="20000"/>
        </a:spcBef>
        <a:spcAft>
          <a:spcPct val="0"/>
        </a:spcAft>
        <a:buChar char="»"/>
        <a:defRPr sz="2000">
          <a:solidFill>
            <a:schemeClr val="tx1"/>
          </a:solidFill>
          <a:latin typeface="Arial" charset="0"/>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www.lightsnshowers.sg/" TargetMode="External"/><Relationship Id="rId1" Type="http://schemas.openxmlformats.org/officeDocument/2006/relationships/slideLayout" Target="../slideLayouts/slideLayout8.xml"/></Relationships>
</file>

<file path=ppt/slides/_rels/slide10.xml.rels><?xml version="1.0" encoding="UTF-8" standalone="yes"?>
<Relationships xmlns="http://schemas.openxmlformats.org/package/2006/relationships"><Relationship Id="rId8" Type="http://schemas.openxmlformats.org/officeDocument/2006/relationships/hyperlink" Target="https://twitter.com/LightsN_Showers" TargetMode="External"/><Relationship Id="rId3" Type="http://schemas.openxmlformats.org/officeDocument/2006/relationships/image" Target="../media/image12.png"/><Relationship Id="rId7" Type="http://schemas.openxmlformats.org/officeDocument/2006/relationships/image" Target="../media/image14.png"/><Relationship Id="rId2" Type="http://schemas.openxmlformats.org/officeDocument/2006/relationships/hyperlink" Target="https://www.youtube.com/channel/UC6Cy_itjzmhPKuKONj2UeEg" TargetMode="External"/><Relationship Id="rId1" Type="http://schemas.openxmlformats.org/officeDocument/2006/relationships/slideLayout" Target="../slideLayouts/slideLayout8.xml"/><Relationship Id="rId6" Type="http://schemas.openxmlformats.org/officeDocument/2006/relationships/hyperlink" Target="https://plus.google.com/communities/103651640937951117014" TargetMode="External"/><Relationship Id="rId11" Type="http://schemas.openxmlformats.org/officeDocument/2006/relationships/image" Target="../media/image16.jpeg"/><Relationship Id="rId5" Type="http://schemas.openxmlformats.org/officeDocument/2006/relationships/image" Target="../media/image13.png"/><Relationship Id="rId10" Type="http://schemas.openxmlformats.org/officeDocument/2006/relationships/hyperlink" Target="http://www.lightsnshowers.sg/" TargetMode="External"/><Relationship Id="rId4" Type="http://schemas.openxmlformats.org/officeDocument/2006/relationships/hyperlink" Target="https://www.facebook.com/pages/Lights-N-Showers-Pte-Ltd/1580760435480434" TargetMode="External"/><Relationship Id="rId9" Type="http://schemas.openxmlformats.org/officeDocument/2006/relationships/image" Target="../media/image15.png"/></Relationships>
</file>

<file path=ppt/slides/_rels/slide2.xml.rels><?xml version="1.0" encoding="UTF-8" standalone="yes"?>
<Relationships xmlns="http://schemas.openxmlformats.org/package/2006/relationships"><Relationship Id="rId3" Type="http://schemas.openxmlformats.org/officeDocument/2006/relationships/hyperlink" Target="http://www.lightsnshowers.sg/" TargetMode="External"/><Relationship Id="rId2" Type="http://schemas.openxmlformats.org/officeDocument/2006/relationships/hyperlink" Target="http://www.lightsnshowers.sg/gallery/" TargetMode="External"/><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www.lightsnshowers.sg/about-us/" TargetMode="External"/><Relationship Id="rId1" Type="http://schemas.openxmlformats.org/officeDocument/2006/relationships/slideLayout" Target="../slideLayouts/slideLayout5.xml"/><Relationship Id="rId5" Type="http://schemas.openxmlformats.org/officeDocument/2006/relationships/image" Target="../media/image5.jpeg"/><Relationship Id="rId4" Type="http://schemas.openxmlformats.org/officeDocument/2006/relationships/hyperlink" Target="http://www.lightsnshowers.sg/" TargetMode="External"/></Relationships>
</file>

<file path=ppt/slides/_rels/slide4.xml.rels><?xml version="1.0" encoding="UTF-8" standalone="yes"?>
<Relationships xmlns="http://schemas.openxmlformats.org/package/2006/relationships"><Relationship Id="rId3" Type="http://schemas.openxmlformats.org/officeDocument/2006/relationships/hyperlink" Target="http://www.lightsnshowers.sg/" TargetMode="External"/><Relationship Id="rId2" Type="http://schemas.openxmlformats.org/officeDocument/2006/relationships/hyperlink" Target="http://www.lightsnshowers.sg/showroom/" TargetMode="External"/><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5.xml.rels><?xml version="1.0" encoding="UTF-8" standalone="yes"?>
<Relationships xmlns="http://schemas.openxmlformats.org/package/2006/relationships"><Relationship Id="rId3" Type="http://schemas.openxmlformats.org/officeDocument/2006/relationships/hyperlink" Target="http://www.lightsnshowers.sg/" TargetMode="External"/><Relationship Id="rId2" Type="http://schemas.openxmlformats.org/officeDocument/2006/relationships/hyperlink" Target="http://www.lightsnshowers.sg/gallery/" TargetMode="Externa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3" Type="http://schemas.openxmlformats.org/officeDocument/2006/relationships/hyperlink" Target="http://www.lightsnshowers.sg/" TargetMode="External"/><Relationship Id="rId2" Type="http://schemas.openxmlformats.org/officeDocument/2006/relationships/hyperlink" Target="http://www.lightsnshowers.sg/gallery/" TargetMode="Externa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7.xml.rels><?xml version="1.0" encoding="UTF-8" standalone="yes"?>
<Relationships xmlns="http://schemas.openxmlformats.org/package/2006/relationships"><Relationship Id="rId3" Type="http://schemas.openxmlformats.org/officeDocument/2006/relationships/hyperlink" Target="http://www.lightsnshowers.sg/" TargetMode="External"/><Relationship Id="rId2" Type="http://schemas.openxmlformats.org/officeDocument/2006/relationships/hyperlink" Target="http://www.lightsnshowers.sg/about-us/" TargetMode="External"/><Relationship Id="rId1" Type="http://schemas.openxmlformats.org/officeDocument/2006/relationships/slideLayout" Target="../slideLayouts/slideLayout2.xml"/><Relationship Id="rId4" Type="http://schemas.openxmlformats.org/officeDocument/2006/relationships/image" Target="../media/image9.jpeg"/></Relationships>
</file>

<file path=ppt/slides/_rels/slide8.xml.rels><?xml version="1.0" encoding="UTF-8" standalone="yes"?>
<Relationships xmlns="http://schemas.openxmlformats.org/package/2006/relationships"><Relationship Id="rId3" Type="http://schemas.openxmlformats.org/officeDocument/2006/relationships/hyperlink" Target="http://www.lightsnshowers.sg/showroom/"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11.jpeg"/><Relationship Id="rId5" Type="http://schemas.openxmlformats.org/officeDocument/2006/relationships/hyperlink" Target="http://www.lightsnshowers.sg/" TargetMode="External"/><Relationship Id="rId4" Type="http://schemas.openxmlformats.org/officeDocument/2006/relationships/image" Target="../media/image10.jpeg"/></Relationships>
</file>

<file path=ppt/slides/_rels/slide9.xml.rels><?xml version="1.0" encoding="UTF-8" standalone="yes"?>
<Relationships xmlns="http://schemas.openxmlformats.org/package/2006/relationships"><Relationship Id="rId3" Type="http://schemas.openxmlformats.org/officeDocument/2006/relationships/hyperlink" Target="http://www.lightsnshowers.sg/" TargetMode="External"/><Relationship Id="rId2" Type="http://schemas.openxmlformats.org/officeDocument/2006/relationships/hyperlink" Target="http://www.lightsnshowers.sg/about-us/" TargetMode="External"/><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Documents and Settings\ADMIN\Desktop\Vaibhav\Vaib Video\YEN LAU- 3VA-4FEB15\25- Bathroom Design Accessories Singapore\Images\img_4108-copy.jpg">
            <a:hlinkClick r:id="rId2"/>
          </p:cNvPr>
          <p:cNvPicPr>
            <a:picLocks noChangeAspect="1" noChangeArrowheads="1"/>
          </p:cNvPicPr>
          <p:nvPr/>
        </p:nvPicPr>
        <p:blipFill>
          <a:blip r:embed="rId3"/>
          <a:srcRect/>
          <a:stretch>
            <a:fillRect/>
          </a:stretch>
        </p:blipFill>
        <p:spPr bwMode="auto">
          <a:xfrm>
            <a:off x="0" y="1266826"/>
            <a:ext cx="6096000" cy="4067174"/>
          </a:xfrm>
          <a:prstGeom prst="rect">
            <a:avLst/>
          </a:prstGeom>
          <a:noFill/>
        </p:spPr>
      </p:pic>
      <p:sp>
        <p:nvSpPr>
          <p:cNvPr id="8" name="Rectangle 7"/>
          <p:cNvSpPr/>
          <p:nvPr/>
        </p:nvSpPr>
        <p:spPr>
          <a:xfrm>
            <a:off x="0" y="0"/>
            <a:ext cx="6858000" cy="1077218"/>
          </a:xfrm>
          <a:prstGeom prst="rect">
            <a:avLst/>
          </a:prstGeom>
          <a:solidFill>
            <a:srgbClr val="808000"/>
          </a:solidFill>
        </p:spPr>
        <p:txBody>
          <a:bodyPr wrap="square">
            <a:spAutoFit/>
          </a:bodyPr>
          <a:lstStyle/>
          <a:p>
            <a:pPr algn="ctr"/>
            <a:r>
              <a:rPr lang="en-US" sz="3200" b="1" dirty="0" smtClean="0">
                <a:hlinkClick r:id="rId2"/>
              </a:rPr>
              <a:t>Bathroom Design Accessories Singapore</a:t>
            </a:r>
            <a:endParaRPr lang="en-US" sz="3200" b="1" dirty="0"/>
          </a:p>
        </p:txBody>
      </p:sp>
      <p:sp>
        <p:nvSpPr>
          <p:cNvPr id="10" name="Rectangle 9"/>
          <p:cNvSpPr/>
          <p:nvPr/>
        </p:nvSpPr>
        <p:spPr>
          <a:xfrm>
            <a:off x="0" y="5683984"/>
            <a:ext cx="6096000" cy="1631216"/>
          </a:xfrm>
          <a:prstGeom prst="rect">
            <a:avLst/>
          </a:prstGeom>
          <a:solidFill>
            <a:schemeClr val="tx2">
              <a:lumMod val="50000"/>
            </a:schemeClr>
          </a:solidFill>
        </p:spPr>
        <p:txBody>
          <a:bodyPr wrap="square">
            <a:spAutoFit/>
          </a:bodyPr>
          <a:lstStyle/>
          <a:p>
            <a:pPr algn="just"/>
            <a:r>
              <a:rPr lang="en-US" sz="2000" b="1" dirty="0" smtClean="0"/>
              <a:t>Modern society has given us a varied choice of bathroom design tool. So whenever you decide to make any changes in your bathroom, it is useful to see the variety of bathroom design accessories available in the market.</a:t>
            </a:r>
            <a:endParaRPr lang="en-US" sz="2000" b="1" dirty="0"/>
          </a:p>
        </p:txBody>
      </p:sp>
      <p:sp>
        <p:nvSpPr>
          <p:cNvPr id="11" name="Rectangle 10"/>
          <p:cNvSpPr/>
          <p:nvPr/>
        </p:nvSpPr>
        <p:spPr>
          <a:xfrm>
            <a:off x="0" y="7620000"/>
            <a:ext cx="6096000" cy="830997"/>
          </a:xfrm>
          <a:prstGeom prst="rect">
            <a:avLst/>
          </a:prstGeom>
        </p:spPr>
        <p:txBody>
          <a:bodyPr wrap="square">
            <a:spAutoFit/>
          </a:bodyPr>
          <a:lstStyle/>
          <a:p>
            <a:pPr algn="ctr"/>
            <a:r>
              <a:rPr lang="en-US" sz="2400" b="1" dirty="0" smtClean="0">
                <a:ln w="1905">
                  <a:solidFill>
                    <a:srgbClr val="FFFF00"/>
                  </a:solidFill>
                </a:ln>
                <a:effectLst>
                  <a:innerShdw blurRad="69850" dist="43180" dir="5400000">
                    <a:srgbClr val="000000">
                      <a:alpha val="65000"/>
                    </a:srgbClr>
                  </a:innerShdw>
                </a:effectLst>
              </a:rPr>
              <a:t>Bathroom Design Ideas To Help You Transform Your Bathroom</a:t>
            </a:r>
            <a:endParaRPr lang="en-US" sz="2400" b="1" dirty="0">
              <a:ln w="1905">
                <a:solidFill>
                  <a:srgbClr val="FFFF00"/>
                </a:solidFill>
              </a:ln>
              <a:effectLst>
                <a:innerShdw blurRad="69850" dist="43180" dir="5400000">
                  <a:srgbClr val="000000">
                    <a:alpha val="65000"/>
                  </a:srgbClr>
                </a:innerShdw>
              </a:effectLst>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7" name="Picture 3" descr="C:\Documents and Settings\ADMIN\Desktop\Vaibhav\Vaib\social icon images\_Youtube.png">
            <a:hlinkClick r:id="rId2"/>
          </p:cNvPr>
          <p:cNvPicPr>
            <a:picLocks noChangeAspect="1" noChangeArrowheads="1"/>
          </p:cNvPicPr>
          <p:nvPr/>
        </p:nvPicPr>
        <p:blipFill>
          <a:blip r:embed="rId3"/>
          <a:srcRect/>
          <a:stretch>
            <a:fillRect/>
          </a:stretch>
        </p:blipFill>
        <p:spPr bwMode="auto">
          <a:xfrm>
            <a:off x="304800" y="7391400"/>
            <a:ext cx="1143000" cy="1143000"/>
          </a:xfrm>
          <a:prstGeom prst="rect">
            <a:avLst/>
          </a:prstGeom>
          <a:noFill/>
        </p:spPr>
      </p:pic>
      <p:pic>
        <p:nvPicPr>
          <p:cNvPr id="6148" name="Picture 4" descr="C:\Documents and Settings\ADMIN\Desktop\Vaibhav\Vaib\social icon images\_FaceBook.png">
            <a:hlinkClick r:id="rId4"/>
          </p:cNvPr>
          <p:cNvPicPr>
            <a:picLocks noChangeAspect="1" noChangeArrowheads="1"/>
          </p:cNvPicPr>
          <p:nvPr/>
        </p:nvPicPr>
        <p:blipFill>
          <a:blip r:embed="rId5"/>
          <a:srcRect/>
          <a:stretch>
            <a:fillRect/>
          </a:stretch>
        </p:blipFill>
        <p:spPr bwMode="auto">
          <a:xfrm>
            <a:off x="1905000" y="7391400"/>
            <a:ext cx="1143000" cy="1143000"/>
          </a:xfrm>
          <a:prstGeom prst="rect">
            <a:avLst/>
          </a:prstGeom>
          <a:noFill/>
        </p:spPr>
      </p:pic>
      <p:pic>
        <p:nvPicPr>
          <p:cNvPr id="6149" name="Picture 5" descr="C:\Documents and Settings\ADMIN\Desktop\Vaibhav\Vaib\social icon images\_Google.png">
            <a:hlinkClick r:id="rId6"/>
          </p:cNvPr>
          <p:cNvPicPr>
            <a:picLocks noChangeAspect="1" noChangeArrowheads="1"/>
          </p:cNvPicPr>
          <p:nvPr/>
        </p:nvPicPr>
        <p:blipFill>
          <a:blip r:embed="rId7"/>
          <a:srcRect/>
          <a:stretch>
            <a:fillRect/>
          </a:stretch>
        </p:blipFill>
        <p:spPr bwMode="auto">
          <a:xfrm>
            <a:off x="3530600" y="7391400"/>
            <a:ext cx="1143000" cy="1143000"/>
          </a:xfrm>
          <a:prstGeom prst="rect">
            <a:avLst/>
          </a:prstGeom>
          <a:noFill/>
        </p:spPr>
      </p:pic>
      <p:pic>
        <p:nvPicPr>
          <p:cNvPr id="6150" name="Picture 6" descr="C:\Documents and Settings\ADMIN\Desktop\Vaibhav\Vaib\social icon images\_Twitter.png">
            <a:hlinkClick r:id="rId8"/>
          </p:cNvPr>
          <p:cNvPicPr>
            <a:picLocks noChangeAspect="1" noChangeArrowheads="1"/>
          </p:cNvPicPr>
          <p:nvPr/>
        </p:nvPicPr>
        <p:blipFill>
          <a:blip r:embed="rId9"/>
          <a:srcRect/>
          <a:stretch>
            <a:fillRect/>
          </a:stretch>
        </p:blipFill>
        <p:spPr bwMode="auto">
          <a:xfrm>
            <a:off x="5029200" y="7391400"/>
            <a:ext cx="1143000" cy="1143000"/>
          </a:xfrm>
          <a:prstGeom prst="rect">
            <a:avLst/>
          </a:prstGeom>
          <a:noFill/>
        </p:spPr>
      </p:pic>
      <p:sp>
        <p:nvSpPr>
          <p:cNvPr id="7" name="Rectangle 6"/>
          <p:cNvSpPr/>
          <p:nvPr/>
        </p:nvSpPr>
        <p:spPr>
          <a:xfrm>
            <a:off x="0" y="6364069"/>
            <a:ext cx="4648200" cy="646331"/>
          </a:xfrm>
          <a:prstGeom prst="rect">
            <a:avLst/>
          </a:prstGeom>
        </p:spPr>
        <p:txBody>
          <a:bodyPr wrap="square">
            <a:spAutoFit/>
          </a:bodyPr>
          <a:lstStyle/>
          <a:p>
            <a:pPr lvl="0" algn="just">
              <a:spcBef>
                <a:spcPct val="20000"/>
              </a:spcBef>
              <a:buClr>
                <a:schemeClr val="accent1"/>
              </a:buClr>
              <a:buSzPct val="80000"/>
              <a:defRPr/>
            </a:pPr>
            <a:r>
              <a:rPr lang="en-US" b="1" dirty="0" smtClean="0"/>
              <a:t>For more information please visit our site:</a:t>
            </a:r>
          </a:p>
        </p:txBody>
      </p:sp>
      <p:sp>
        <p:nvSpPr>
          <p:cNvPr id="8" name="Rectangle 7"/>
          <p:cNvSpPr/>
          <p:nvPr/>
        </p:nvSpPr>
        <p:spPr>
          <a:xfrm>
            <a:off x="479898" y="6853535"/>
            <a:ext cx="2638863" cy="461665"/>
          </a:xfrm>
          <a:prstGeom prst="rect">
            <a:avLst/>
          </a:prstGeom>
        </p:spPr>
        <p:txBody>
          <a:bodyPr wrap="none">
            <a:spAutoFit/>
          </a:bodyPr>
          <a:lstStyle/>
          <a:p>
            <a:pPr algn="ctr"/>
            <a:r>
              <a:rPr lang="en-US" sz="2400" b="1" i="1" dirty="0" smtClean="0">
                <a:solidFill>
                  <a:srgbClr val="FFFF00"/>
                </a:solidFill>
                <a:hlinkClick r:id="rId10"/>
              </a:rPr>
              <a:t>lightsnshowers.sg</a:t>
            </a:r>
            <a:endParaRPr lang="en-US" sz="2400" b="1" i="1" dirty="0">
              <a:solidFill>
                <a:srgbClr val="FFFF00"/>
              </a:solidFill>
            </a:endParaRPr>
          </a:p>
        </p:txBody>
      </p:sp>
      <p:sp>
        <p:nvSpPr>
          <p:cNvPr id="12" name="Rectangle 11"/>
          <p:cNvSpPr/>
          <p:nvPr/>
        </p:nvSpPr>
        <p:spPr>
          <a:xfrm>
            <a:off x="0" y="304800"/>
            <a:ext cx="5867312" cy="461665"/>
          </a:xfrm>
          <a:prstGeom prst="rect">
            <a:avLst/>
          </a:prstGeom>
        </p:spPr>
        <p:txBody>
          <a:bodyPr wrap="none">
            <a:spAutoFit/>
          </a:bodyPr>
          <a:lstStyle/>
          <a:p>
            <a:r>
              <a:rPr lang="en-US" sz="2400" b="1" dirty="0" smtClean="0">
                <a:solidFill>
                  <a:srgbClr val="FF0000"/>
                </a:solidFill>
              </a:rPr>
              <a:t>Bathroom Design Accessories Singapore</a:t>
            </a:r>
            <a:endParaRPr lang="en-US" sz="2400" b="1" dirty="0">
              <a:solidFill>
                <a:srgbClr val="FF0000"/>
              </a:solidFill>
            </a:endParaRPr>
          </a:p>
        </p:txBody>
      </p:sp>
      <p:pic>
        <p:nvPicPr>
          <p:cNvPr id="10242" name="Picture 2" descr="C:\Documents and Settings\ADMIN\Desktop\Vaibhav\Vaib Video\YEN LAU- 3VA-4FEB15\25- Bathroom Design Accessories Singapore\Images\pasir-ris-st-11-dsc02099.jpg"/>
          <p:cNvPicPr>
            <a:picLocks noChangeAspect="1" noChangeArrowheads="1"/>
          </p:cNvPicPr>
          <p:nvPr/>
        </p:nvPicPr>
        <p:blipFill>
          <a:blip r:embed="rId11"/>
          <a:srcRect/>
          <a:stretch>
            <a:fillRect/>
          </a:stretch>
        </p:blipFill>
        <p:spPr bwMode="auto">
          <a:xfrm>
            <a:off x="0" y="1295400"/>
            <a:ext cx="6096000" cy="4895850"/>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b="1" dirty="0" smtClean="0">
                <a:solidFill>
                  <a:schemeClr val="tx1"/>
                </a:solidFill>
                <a:hlinkClick r:id="rId2"/>
              </a:rPr>
              <a:t>Bathroom Accessories Singapore</a:t>
            </a:r>
            <a:endParaRPr lang="en-US" b="1" dirty="0">
              <a:solidFill>
                <a:schemeClr val="tx1"/>
              </a:solidFill>
            </a:endParaRPr>
          </a:p>
        </p:txBody>
      </p:sp>
      <p:sp>
        <p:nvSpPr>
          <p:cNvPr id="6" name="Rectangle 5"/>
          <p:cNvSpPr/>
          <p:nvPr/>
        </p:nvSpPr>
        <p:spPr>
          <a:xfrm>
            <a:off x="0" y="2438400"/>
            <a:ext cx="6172200" cy="2308324"/>
          </a:xfrm>
          <a:prstGeom prst="rect">
            <a:avLst/>
          </a:prstGeom>
        </p:spPr>
        <p:txBody>
          <a:bodyPr wrap="square">
            <a:spAutoFit/>
          </a:bodyPr>
          <a:lstStyle/>
          <a:p>
            <a:pPr algn="just"/>
            <a:r>
              <a:rPr lang="en-US" b="1" dirty="0" smtClean="0"/>
              <a:t>Have you ever noticed that when choosing a home, which is the most important room that you look for? Yes. It is the bathroom. It plays an important role in our daily life, so its position, ventilation and lighting are important points to take care of. As soon as we leave our beds, it is the first place where we go to freshen up and again after the hectic day's work, we rejuvenate ourselves in that very place.</a:t>
            </a:r>
            <a:endParaRPr lang="en-US" b="1" dirty="0"/>
          </a:p>
        </p:txBody>
      </p:sp>
      <p:pic>
        <p:nvPicPr>
          <p:cNvPr id="3" name="Picture 2" descr="C:\Documents and Settings\ADMIN\Desktop\Vaibhav\Vaib Video\YEN LAU- 3VA-4FEB15\25- Bathroom Design Accessories Singapore\Images\edgefield-plains-img_2980.jpg">
            <a:hlinkClick r:id="rId3"/>
          </p:cNvPr>
          <p:cNvPicPr>
            <a:picLocks noChangeAspect="1" noChangeArrowheads="1"/>
          </p:cNvPicPr>
          <p:nvPr/>
        </p:nvPicPr>
        <p:blipFill>
          <a:blip r:embed="rId4"/>
          <a:srcRect/>
          <a:stretch>
            <a:fillRect/>
          </a:stretch>
        </p:blipFill>
        <p:spPr bwMode="auto">
          <a:xfrm>
            <a:off x="-1" y="4953000"/>
            <a:ext cx="6172201" cy="3505200"/>
          </a:xfrm>
          <a:prstGeom prst="rect">
            <a:avLst/>
          </a:prstGeom>
          <a:noFill/>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0" y="5181600"/>
            <a:ext cx="6248400" cy="1117600"/>
          </a:xfrm>
          <a:solidFill>
            <a:schemeClr val="tx2"/>
          </a:solidFill>
        </p:spPr>
        <p:txBody>
          <a:bodyPr/>
          <a:lstStyle/>
          <a:p>
            <a:pPr algn="ctr"/>
            <a:r>
              <a:rPr lang="en-US" b="1" dirty="0" smtClean="0">
                <a:ln>
                  <a:solidFill>
                    <a:srgbClr val="FF0000"/>
                  </a:solidFill>
                </a:ln>
                <a:solidFill>
                  <a:schemeClr val="tx1"/>
                </a:solidFill>
                <a:hlinkClick r:id="rId2"/>
              </a:rPr>
              <a:t>Toilet Accessories Singapore</a:t>
            </a:r>
            <a:endParaRPr lang="en-US" b="1" dirty="0">
              <a:ln>
                <a:solidFill>
                  <a:srgbClr val="FF0000"/>
                </a:solidFill>
              </a:ln>
              <a:solidFill>
                <a:schemeClr val="tx1"/>
              </a:solidFill>
            </a:endParaRPr>
          </a:p>
        </p:txBody>
      </p:sp>
      <p:pic>
        <p:nvPicPr>
          <p:cNvPr id="3" name="Content Placeholder 2" descr="C:\Documents and Settings\ADMIN\Desktop\Vaibhav\Vaib Video\YEN LAU- 3VA-4FEB15\25- Bathroom Design Accessories Singapore\Images\vintage-inn-0023.jpg"/>
          <p:cNvPicPr>
            <a:picLocks noGrp="1" noChangeAspect="1" noChangeArrowheads="1"/>
          </p:cNvPicPr>
          <p:nvPr>
            <p:ph sz="half" idx="1"/>
          </p:nvPr>
        </p:nvPicPr>
        <p:blipFill>
          <a:blip r:embed="rId3"/>
          <a:srcRect/>
          <a:stretch>
            <a:fillRect/>
          </a:stretch>
        </p:blipFill>
        <p:spPr bwMode="auto">
          <a:xfrm>
            <a:off x="152400" y="609600"/>
            <a:ext cx="2914650" cy="4367916"/>
          </a:xfrm>
          <a:prstGeom prst="rect">
            <a:avLst/>
          </a:prstGeom>
          <a:ln>
            <a:noFill/>
          </a:ln>
          <a:effectLst>
            <a:glow rad="101600">
              <a:schemeClr val="accent1">
                <a:satMod val="175000"/>
                <a:alpha val="40000"/>
              </a:schemeClr>
            </a:glow>
            <a:softEdge rad="112500"/>
          </a:effectLst>
        </p:spPr>
      </p:pic>
      <p:pic>
        <p:nvPicPr>
          <p:cNvPr id="4" name="Content Placeholder 3" descr="C:\Documents and Settings\ADMIN\Desktop\Vaibhav\Vaib Video\YEN LAU- 3VA-4FEB15\25- Bathroom Design Accessories Singapore\Images\img_4156-copy.jpg">
            <a:hlinkClick r:id="rId4"/>
          </p:cNvPr>
          <p:cNvPicPr>
            <a:picLocks noGrp="1" noChangeAspect="1" noChangeArrowheads="1"/>
          </p:cNvPicPr>
          <p:nvPr>
            <p:ph sz="half" idx="2"/>
          </p:nvPr>
        </p:nvPicPr>
        <p:blipFill>
          <a:blip r:embed="rId5"/>
          <a:srcRect/>
          <a:stretch>
            <a:fillRect/>
          </a:stretch>
        </p:blipFill>
        <p:spPr bwMode="auto">
          <a:xfrm>
            <a:off x="3429000" y="609600"/>
            <a:ext cx="3276600" cy="4341229"/>
          </a:xfrm>
          <a:prstGeom prst="rect">
            <a:avLst/>
          </a:prstGeom>
          <a:ln>
            <a:noFill/>
          </a:ln>
          <a:effectLst>
            <a:glow rad="101600">
              <a:schemeClr val="accent1">
                <a:satMod val="175000"/>
                <a:alpha val="40000"/>
              </a:schemeClr>
            </a:glow>
            <a:softEdge rad="112500"/>
          </a:effectLst>
        </p:spPr>
      </p:pic>
      <p:sp>
        <p:nvSpPr>
          <p:cNvPr id="12" name="Rectangle 11"/>
          <p:cNvSpPr/>
          <p:nvPr/>
        </p:nvSpPr>
        <p:spPr>
          <a:xfrm>
            <a:off x="0" y="6443008"/>
            <a:ext cx="6096000" cy="1938992"/>
          </a:xfrm>
          <a:prstGeom prst="rect">
            <a:avLst/>
          </a:prstGeom>
          <a:solidFill>
            <a:schemeClr val="tx2">
              <a:lumMod val="50000"/>
            </a:schemeClr>
          </a:solidFill>
        </p:spPr>
        <p:txBody>
          <a:bodyPr wrap="square">
            <a:spAutoFit/>
          </a:bodyPr>
          <a:lstStyle/>
          <a:p>
            <a:pPr algn="just"/>
            <a:r>
              <a:rPr lang="en-US" sz="2000" b="1" dirty="0" smtClean="0"/>
              <a:t>Bathroom accessories can make or break a bathroom's decor. Bathroom accessories come in many styles. Bathroom accessories come in many colors. The careful shopper will take time to choose both the right style and the right color.</a:t>
            </a:r>
            <a:br>
              <a:rPr lang="en-US" sz="2000" b="1" dirty="0" smtClean="0"/>
            </a:br>
            <a:endParaRPr lang="en-US" sz="2000" b="1"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0" y="4419600"/>
            <a:ext cx="6096000" cy="1295400"/>
          </a:xfrm>
          <a:solidFill>
            <a:srgbClr val="C00000"/>
          </a:solidFill>
        </p:spPr>
        <p:txBody>
          <a:bodyPr/>
          <a:lstStyle/>
          <a:p>
            <a:pPr algn="ctr"/>
            <a:r>
              <a:rPr lang="en-US" sz="4000" b="1" dirty="0" smtClean="0">
                <a:ln>
                  <a:solidFill>
                    <a:schemeClr val="tx1"/>
                  </a:solidFill>
                </a:ln>
                <a:solidFill>
                  <a:schemeClr val="tx1"/>
                </a:solidFill>
                <a:hlinkClick r:id="rId2"/>
              </a:rPr>
              <a:t>Toilet Design Singapore</a:t>
            </a:r>
            <a:endParaRPr lang="en-US" sz="4000" b="1" dirty="0">
              <a:ln>
                <a:solidFill>
                  <a:schemeClr val="tx1"/>
                </a:solidFill>
              </a:ln>
              <a:solidFill>
                <a:schemeClr val="tx1"/>
              </a:solidFill>
            </a:endParaRPr>
          </a:p>
        </p:txBody>
      </p:sp>
      <p:sp>
        <p:nvSpPr>
          <p:cNvPr id="7" name="Subtitle 6"/>
          <p:cNvSpPr>
            <a:spLocks noGrp="1"/>
          </p:cNvSpPr>
          <p:nvPr>
            <p:ph type="subTitle" idx="1"/>
          </p:nvPr>
        </p:nvSpPr>
        <p:spPr>
          <a:xfrm>
            <a:off x="0" y="5791200"/>
            <a:ext cx="6172200" cy="2590800"/>
          </a:xfrm>
        </p:spPr>
        <p:txBody>
          <a:bodyPr/>
          <a:lstStyle/>
          <a:p>
            <a:pPr algn="just"/>
            <a:r>
              <a:rPr lang="en-US" dirty="0" smtClean="0"/>
              <a:t>Bathrooms are not just bathrooms anymore and some principles of modern bathroom need to be incorporated in designing a bathroom space using modern design. Modern bathroom design has lines that are bold and clean, decor to a minimum and the use of white color abundantly. The bathroom in today's world is not just a place to do what is typically done in a bathroom but also a room that is elegant as well.</a:t>
            </a:r>
            <a:endParaRPr lang="en-US" dirty="0"/>
          </a:p>
        </p:txBody>
      </p:sp>
      <p:pic>
        <p:nvPicPr>
          <p:cNvPr id="4098" name="Picture 2" descr="C:\Documents and Settings\ADMIN\Desktop\Vaibhav\Vaib Video\YEN LAU- 3VA-4FEB15\25- Bathroom Design Accessories Singapore\Images\IMG_0880.jpg">
            <a:hlinkClick r:id="rId3"/>
          </p:cNvPr>
          <p:cNvPicPr>
            <a:picLocks noChangeAspect="1" noChangeArrowheads="1"/>
          </p:cNvPicPr>
          <p:nvPr/>
        </p:nvPicPr>
        <p:blipFill>
          <a:blip r:embed="rId4"/>
          <a:srcRect/>
          <a:stretch>
            <a:fillRect/>
          </a:stretch>
        </p:blipFill>
        <p:spPr bwMode="auto">
          <a:xfrm>
            <a:off x="152400" y="1066800"/>
            <a:ext cx="6019800" cy="3124200"/>
          </a:xfrm>
          <a:prstGeom prst="rect">
            <a:avLst/>
          </a:prstGeom>
          <a:ln>
            <a:noFill/>
          </a:ln>
          <a:effectLst>
            <a:softEdge rad="112500"/>
          </a:effec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6"/>
          <p:cNvSpPr>
            <a:spLocks noGrp="1"/>
          </p:cNvSpPr>
          <p:nvPr>
            <p:ph type="title"/>
          </p:nvPr>
        </p:nvSpPr>
        <p:spPr>
          <a:xfrm>
            <a:off x="171450" y="990600"/>
            <a:ext cx="5715000" cy="1117600"/>
          </a:xfrm>
        </p:spPr>
        <p:txBody>
          <a:bodyPr/>
          <a:lstStyle/>
          <a:p>
            <a:pPr algn="ctr"/>
            <a:r>
              <a:rPr lang="en-US" sz="4000" b="1" dirty="0" smtClean="0">
                <a:ln w="1905"/>
                <a:solidFill>
                  <a:srgbClr val="FFFF00"/>
                </a:solidFill>
                <a:effectLst>
                  <a:innerShdw blurRad="69850" dist="43180" dir="5400000">
                    <a:srgbClr val="000000">
                      <a:alpha val="65000"/>
                    </a:srgbClr>
                  </a:innerShdw>
                </a:effectLst>
                <a:hlinkClick r:id="rId2"/>
              </a:rPr>
              <a:t>Toilet Bowls Singapore</a:t>
            </a:r>
            <a:endParaRPr lang="en-US" sz="4000" b="1" dirty="0">
              <a:ln w="1905"/>
              <a:solidFill>
                <a:srgbClr val="FFFF00"/>
              </a:solidFill>
              <a:effectLst>
                <a:innerShdw blurRad="69850" dist="43180" dir="5400000">
                  <a:srgbClr val="000000">
                    <a:alpha val="65000"/>
                  </a:srgbClr>
                </a:innerShdw>
              </a:effectLst>
            </a:endParaRPr>
          </a:p>
        </p:txBody>
      </p:sp>
      <p:pic>
        <p:nvPicPr>
          <p:cNvPr id="2" name="Picture 2" descr="C:\Documents and Settings\ADMIN\Desktop\Vaibhav\Vaib Video\YEN LAU- 3VA-4FEB15\25- Bathroom Design Accessories Singapore\Images\img_3577.jpg">
            <a:hlinkClick r:id="rId3"/>
          </p:cNvPr>
          <p:cNvPicPr>
            <a:picLocks noGrp="1" noChangeAspect="1" noChangeArrowheads="1"/>
          </p:cNvPicPr>
          <p:nvPr>
            <p:ph idx="1"/>
          </p:nvPr>
        </p:nvPicPr>
        <p:blipFill>
          <a:blip r:embed="rId4"/>
          <a:srcRect/>
          <a:stretch>
            <a:fillRect/>
          </a:stretch>
        </p:blipFill>
        <p:spPr bwMode="auto">
          <a:xfrm>
            <a:off x="304800" y="2590800"/>
            <a:ext cx="3810000" cy="6019800"/>
          </a:xfrm>
          <a:prstGeom prst="rect">
            <a:avLst/>
          </a:prstGeom>
          <a:ln>
            <a:solidFill>
              <a:srgbClr val="FF0000"/>
            </a:solid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9" name="Rectangle 8"/>
          <p:cNvSpPr/>
          <p:nvPr/>
        </p:nvSpPr>
        <p:spPr>
          <a:xfrm>
            <a:off x="3962400" y="2320290"/>
            <a:ext cx="2667000" cy="6463308"/>
          </a:xfrm>
          <a:prstGeom prst="rect">
            <a:avLst/>
          </a:prstGeom>
          <a:solidFill>
            <a:schemeClr val="tx2">
              <a:lumMod val="75000"/>
            </a:schemeClr>
          </a:solidFill>
          <a:scene3d>
            <a:camera prst="perspectiveLeft"/>
            <a:lightRig rig="threePt" dir="t"/>
          </a:scene3d>
        </p:spPr>
        <p:txBody>
          <a:bodyPr wrap="square">
            <a:spAutoFit/>
          </a:bodyPr>
          <a:lstStyle/>
          <a:p>
            <a:pPr algn="just"/>
            <a:r>
              <a:rPr lang="en-US" b="1" dirty="0" smtClean="0">
                <a:solidFill>
                  <a:srgbClr val="C00000"/>
                </a:solidFill>
              </a:rPr>
              <a:t>Bathroom design planning is very important and enables us to select various bathroom items which include bath, toilet, sink, bidet shower or other fittings. The planner offered by different stores give us an idea of how and where we can place the items in our bathroom. It uses the most popular products and their sizes available and also allows us to add windows, extra walls etc. There are designers too who give us innovative ideas for re furnishing our bathrooms.</a:t>
            </a:r>
            <a:endParaRPr lang="en-US" b="1" dirty="0">
              <a:solidFill>
                <a:srgbClr val="C00000"/>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a:xfrm>
            <a:off x="171450" y="1066800"/>
            <a:ext cx="5715000" cy="838200"/>
          </a:xfrm>
        </p:spPr>
        <p:txBody>
          <a:bodyPr/>
          <a:lstStyle/>
          <a:p>
            <a:pPr algn="ctr"/>
            <a:r>
              <a:rPr lang="en-US" sz="3600" b="1" dirty="0" smtClean="0">
                <a:solidFill>
                  <a:srgbClr val="FFFF00"/>
                </a:solidFill>
                <a:hlinkClick r:id="rId2"/>
              </a:rPr>
              <a:t>Toilet Bowl Singapore</a:t>
            </a:r>
            <a:endParaRPr lang="en-US" sz="3600" b="1" dirty="0">
              <a:solidFill>
                <a:srgbClr val="FFFF00"/>
              </a:solidFill>
            </a:endParaRPr>
          </a:p>
        </p:txBody>
      </p:sp>
      <p:pic>
        <p:nvPicPr>
          <p:cNvPr id="3" name="Content Placeholder 2" descr="C:\Documents and Settings\ADMIN\Desktop\Vaibhav\Vaib Video\YEN LAU- 3VA-4FEB15\25- Bathroom Design Accessories Singapore\Images\IMG_4090-copy.jpg">
            <a:hlinkClick r:id="rId3"/>
          </p:cNvPr>
          <p:cNvPicPr>
            <a:picLocks noGrp="1" noChangeAspect="1" noChangeArrowheads="1"/>
          </p:cNvPicPr>
          <p:nvPr>
            <p:ph idx="1"/>
          </p:nvPr>
        </p:nvPicPr>
        <p:blipFill>
          <a:blip r:embed="rId4"/>
          <a:srcRect/>
          <a:stretch>
            <a:fillRect/>
          </a:stretch>
        </p:blipFill>
        <p:spPr bwMode="auto">
          <a:xfrm>
            <a:off x="0" y="1981201"/>
            <a:ext cx="6096000" cy="3505200"/>
          </a:xfrm>
          <a:prstGeom prst="rect">
            <a:avLst/>
          </a:prstGeom>
          <a:noFill/>
        </p:spPr>
      </p:pic>
      <p:sp>
        <p:nvSpPr>
          <p:cNvPr id="9" name="Rectangle 8"/>
          <p:cNvSpPr/>
          <p:nvPr/>
        </p:nvSpPr>
        <p:spPr>
          <a:xfrm>
            <a:off x="0" y="5638800"/>
            <a:ext cx="6172200" cy="2862322"/>
          </a:xfrm>
          <a:prstGeom prst="rect">
            <a:avLst/>
          </a:prstGeom>
        </p:spPr>
        <p:txBody>
          <a:bodyPr wrap="square">
            <a:spAutoFit/>
          </a:bodyPr>
          <a:lstStyle/>
          <a:p>
            <a:pPr algn="just"/>
            <a:r>
              <a:rPr lang="en-US" b="1" dirty="0" smtClean="0"/>
              <a:t>Your bathroom is a great place to unleash all of your interior design ideas. Because a bathroom space is so small, it's a fantastic place to try out design ideas. This way, you don't have to spend a fortune on design materials just to find out that you don't like the design after all. And since bathrooms are so small, they make for a quick and painless redesign scheme. Use these trendy bathroom designs for your next home improvement project and you can be sure you'll get the perfect design for your bathroom space.</a:t>
            </a:r>
            <a:endParaRPr lang="en-US" b="1"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0"/>
            <a:ext cx="5715000" cy="1193800"/>
          </a:xfrm>
          <a:solidFill>
            <a:schemeClr val="accent1">
              <a:lumMod val="75000"/>
            </a:schemeClr>
          </a:solidFill>
        </p:spPr>
        <p:txBody>
          <a:bodyPr/>
          <a:lstStyle/>
          <a:p>
            <a:pPr algn="ctr"/>
            <a:r>
              <a:rPr lang="en-US" b="1" dirty="0" smtClean="0">
                <a:solidFill>
                  <a:schemeClr val="tx1"/>
                </a:solidFill>
                <a:hlinkClick r:id="rId2"/>
              </a:rPr>
              <a:t>Bathroom Design Accessories Singapore</a:t>
            </a:r>
            <a:endParaRPr lang="en-US" b="1" dirty="0">
              <a:solidFill>
                <a:schemeClr val="tx1"/>
              </a:solidFill>
            </a:endParaRPr>
          </a:p>
        </p:txBody>
      </p:sp>
      <p:pic>
        <p:nvPicPr>
          <p:cNvPr id="7170" name="Picture 2" descr="C:\Documents and Settings\ADMIN\Desktop\Vaibhav\Vaib Video\YEN LAU- 3VA-4FEB15\25- Bathroom Design Accessories Singapore\Images\yishun-st-71-img_0131.jpg">
            <a:hlinkClick r:id="rId3"/>
          </p:cNvPr>
          <p:cNvPicPr>
            <a:picLocks noGrp="1" noChangeAspect="1" noChangeArrowheads="1"/>
          </p:cNvPicPr>
          <p:nvPr>
            <p:ph idx="1"/>
          </p:nvPr>
        </p:nvPicPr>
        <p:blipFill>
          <a:blip r:embed="rId4"/>
          <a:srcRect/>
          <a:stretch>
            <a:fillRect/>
          </a:stretch>
        </p:blipFill>
        <p:spPr bwMode="auto">
          <a:xfrm>
            <a:off x="3429000" y="1447800"/>
            <a:ext cx="3200400" cy="5562600"/>
          </a:xfrm>
          <a:prstGeom prst="rect">
            <a:avLst/>
          </a:prstGeom>
          <a:ln w="88900" cap="sq" cmpd="thickThin">
            <a:solidFill>
              <a:srgbClr val="FFFF00"/>
            </a:solidFill>
            <a:prstDash val="solid"/>
            <a:miter lim="800000"/>
          </a:ln>
          <a:effectLst>
            <a:innerShdw blurRad="76200">
              <a:srgbClr val="000000"/>
            </a:innerShdw>
          </a:effectLst>
        </p:spPr>
      </p:pic>
      <p:sp>
        <p:nvSpPr>
          <p:cNvPr id="5" name="Rectangle 4"/>
          <p:cNvSpPr/>
          <p:nvPr/>
        </p:nvSpPr>
        <p:spPr>
          <a:xfrm>
            <a:off x="76199" y="1371600"/>
            <a:ext cx="3124201" cy="5909310"/>
          </a:xfrm>
          <a:prstGeom prst="rect">
            <a:avLst/>
          </a:prstGeom>
          <a:solidFill>
            <a:srgbClr val="808000"/>
          </a:solidFill>
        </p:spPr>
        <p:txBody>
          <a:bodyPr wrap="square">
            <a:spAutoFit/>
          </a:bodyPr>
          <a:lstStyle/>
          <a:p>
            <a:pPr algn="just"/>
            <a:r>
              <a:rPr lang="en-US" b="1" dirty="0" smtClean="0"/>
              <a:t>Bathrooms have a huge impact on setting up impressions on your visitors and setting up your emotions and mood for the day. The first thing people visiting your house would want to know is the design, space and cleanliness of your bathroom. Smart choices can create an illusion for bigger space or an authentic vintage or Japanese setting. Remodeling your bathroom is not only about upgrading to the latest bathroom fixtures and styles, it is about stretching your senses and to create convenience with a style. </a:t>
            </a:r>
            <a:endParaRPr lang="en-US" b="1" dirty="0"/>
          </a:p>
        </p:txBody>
      </p:sp>
      <p:sp>
        <p:nvSpPr>
          <p:cNvPr id="6" name="Rectangle 5"/>
          <p:cNvSpPr/>
          <p:nvPr/>
        </p:nvSpPr>
        <p:spPr>
          <a:xfrm>
            <a:off x="0" y="7285672"/>
            <a:ext cx="6858000" cy="1477328"/>
          </a:xfrm>
          <a:prstGeom prst="rect">
            <a:avLst/>
          </a:prstGeom>
          <a:solidFill>
            <a:srgbClr val="808000"/>
          </a:solidFill>
        </p:spPr>
        <p:txBody>
          <a:bodyPr wrap="square">
            <a:spAutoFit/>
          </a:bodyPr>
          <a:lstStyle/>
          <a:p>
            <a:pPr algn="just"/>
            <a:r>
              <a:rPr lang="en-US" b="1" dirty="0" smtClean="0"/>
              <a:t>Functional bathrooms may save you money but you may want to optimize your bathroom space and act on life changes to maintain a healthy lifestyle. The space could be divided into a toilet, shower space or bath tub, a sunroom which is more of a workout space, and a storage closet.</a:t>
            </a:r>
            <a:endParaRPr lang="en-US"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1450" y="533400"/>
            <a:ext cx="5715000" cy="1117600"/>
          </a:xfrm>
        </p:spPr>
        <p:txBody>
          <a:bodyPr/>
          <a:lstStyle/>
          <a:p>
            <a:pPr algn="ctr"/>
            <a:r>
              <a:rPr lang="en-US" b="1" dirty="0" smtClean="0">
                <a:ln>
                  <a:solidFill>
                    <a:srgbClr val="FF0000"/>
                  </a:solidFill>
                </a:ln>
                <a:solidFill>
                  <a:schemeClr val="tx1"/>
                </a:solidFill>
                <a:effectLst>
                  <a:glow rad="228600">
                    <a:schemeClr val="accent1">
                      <a:satMod val="175000"/>
                      <a:alpha val="40000"/>
                    </a:schemeClr>
                  </a:glow>
                </a:effectLst>
                <a:hlinkClick r:id="rId3"/>
              </a:rPr>
              <a:t>Bathroom Accessories Singapore</a:t>
            </a:r>
            <a:endParaRPr lang="en-US" b="1" dirty="0">
              <a:ln>
                <a:solidFill>
                  <a:srgbClr val="FF0000"/>
                </a:solidFill>
              </a:ln>
              <a:solidFill>
                <a:schemeClr val="tx1"/>
              </a:solidFill>
              <a:effectLst>
                <a:glow rad="228600">
                  <a:schemeClr val="accent1">
                    <a:satMod val="175000"/>
                    <a:alpha val="40000"/>
                  </a:schemeClr>
                </a:glow>
              </a:effectLst>
            </a:endParaRPr>
          </a:p>
        </p:txBody>
      </p:sp>
      <p:pic>
        <p:nvPicPr>
          <p:cNvPr id="8194" name="Picture 2" descr="C:\Documents and Settings\ADMIN\Desktop\Vaibhav\Vaib Video\YEN LAU- 3VA-4FEB15\25- Bathroom Design Accessories Singapore\Images\punggol-central-2-img_11089.jpg"/>
          <p:cNvPicPr>
            <a:picLocks noGrp="1" noChangeAspect="1" noChangeArrowheads="1"/>
          </p:cNvPicPr>
          <p:nvPr>
            <p:ph idx="1"/>
          </p:nvPr>
        </p:nvPicPr>
        <p:blipFill>
          <a:blip r:embed="rId4"/>
          <a:srcRect/>
          <a:stretch>
            <a:fillRect/>
          </a:stretch>
        </p:blipFill>
        <p:spPr bwMode="auto">
          <a:xfrm>
            <a:off x="0" y="1981200"/>
            <a:ext cx="3048000" cy="4111404"/>
          </a:xfrm>
          <a:prstGeom prst="rect">
            <a:avLst/>
          </a:prstGeom>
          <a:noFill/>
        </p:spPr>
      </p:pic>
      <p:pic>
        <p:nvPicPr>
          <p:cNvPr id="8195" name="Picture 3" descr="C:\Documents and Settings\ADMIN\Desktop\Vaibhav\Vaib Video\YEN LAU- 3VA-4FEB15\25- Bathroom Design Accessories Singapore\Images\punggol-central-2-img_11068.jpg">
            <a:hlinkClick r:id="rId5"/>
          </p:cNvPr>
          <p:cNvPicPr>
            <a:picLocks noChangeAspect="1" noChangeArrowheads="1"/>
          </p:cNvPicPr>
          <p:nvPr/>
        </p:nvPicPr>
        <p:blipFill>
          <a:blip r:embed="rId6"/>
          <a:srcRect/>
          <a:stretch>
            <a:fillRect/>
          </a:stretch>
        </p:blipFill>
        <p:spPr bwMode="auto">
          <a:xfrm>
            <a:off x="0" y="6172200"/>
            <a:ext cx="6858000" cy="2971800"/>
          </a:xfrm>
          <a:prstGeom prst="rect">
            <a:avLst/>
          </a:prstGeom>
          <a:ln>
            <a:noFill/>
          </a:ln>
          <a:effectLst>
            <a:softEdge rad="112500"/>
          </a:effectLst>
        </p:spPr>
      </p:pic>
      <p:sp>
        <p:nvSpPr>
          <p:cNvPr id="6" name="Rectangle 5"/>
          <p:cNvSpPr/>
          <p:nvPr/>
        </p:nvSpPr>
        <p:spPr>
          <a:xfrm>
            <a:off x="3200400" y="1981200"/>
            <a:ext cx="3505200" cy="4093428"/>
          </a:xfrm>
          <a:prstGeom prst="rect">
            <a:avLst/>
          </a:prstGeom>
          <a:solidFill>
            <a:srgbClr val="808000"/>
          </a:solidFill>
        </p:spPr>
        <p:txBody>
          <a:bodyPr wrap="square">
            <a:spAutoFit/>
          </a:bodyPr>
          <a:lstStyle/>
          <a:p>
            <a:pPr algn="just"/>
            <a:r>
              <a:rPr lang="en-US" sz="2000" b="1" dirty="0" smtClean="0"/>
              <a:t>Reallocating existing space like the design of storage facilities should suit your needs. Bathrooms should give you every opportunity to experience relaxation, comfort, and personal refuge. Achieve the look you want by working closely with the materials and floor plans to create a positive flow of energy. </a:t>
            </a:r>
            <a:br>
              <a:rPr lang="en-US" sz="2000" b="1" dirty="0" smtClean="0"/>
            </a:br>
            <a:endParaRPr lang="en-US" sz="2000"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5181600"/>
            <a:ext cx="6858000" cy="1117600"/>
          </a:xfrm>
          <a:solidFill>
            <a:srgbClr val="808000"/>
          </a:solidFill>
        </p:spPr>
        <p:txBody>
          <a:bodyPr/>
          <a:lstStyle/>
          <a:p>
            <a:pPr algn="ctr"/>
            <a:r>
              <a:rPr lang="en-US" sz="3600" b="1" dirty="0" smtClean="0">
                <a:solidFill>
                  <a:srgbClr val="FFC000"/>
                </a:solidFill>
                <a:hlinkClick r:id="rId2"/>
              </a:rPr>
              <a:t>Toilet Accessories Singapore</a:t>
            </a:r>
            <a:endParaRPr lang="en-US" sz="3600" b="1" dirty="0">
              <a:solidFill>
                <a:srgbClr val="FFC000"/>
              </a:solidFill>
            </a:endParaRPr>
          </a:p>
        </p:txBody>
      </p:sp>
      <p:pic>
        <p:nvPicPr>
          <p:cNvPr id="9218" name="Picture 2" descr="C:\Documents and Settings\ADMIN\Desktop\Vaibhav\Vaib Video\YEN LAU- 3VA-4FEB15\25- Bathroom Design Accessories Singapore\Images\punggol-central-2-img_11089.jpg">
            <a:hlinkClick r:id="rId3"/>
          </p:cNvPr>
          <p:cNvPicPr>
            <a:picLocks noGrp="1" noChangeAspect="1" noChangeArrowheads="1"/>
          </p:cNvPicPr>
          <p:nvPr>
            <p:ph idx="1"/>
          </p:nvPr>
        </p:nvPicPr>
        <p:blipFill>
          <a:blip r:embed="rId4"/>
          <a:srcRect/>
          <a:stretch>
            <a:fillRect/>
          </a:stretch>
        </p:blipFill>
        <p:spPr bwMode="auto">
          <a:xfrm>
            <a:off x="0" y="304800"/>
            <a:ext cx="3419475" cy="4648200"/>
          </a:xfrm>
          <a:prstGeom prst="rect">
            <a:avLst/>
          </a:prstGeom>
          <a:noFill/>
        </p:spPr>
      </p:pic>
      <p:sp>
        <p:nvSpPr>
          <p:cNvPr id="5" name="Rectangle 4"/>
          <p:cNvSpPr/>
          <p:nvPr/>
        </p:nvSpPr>
        <p:spPr>
          <a:xfrm>
            <a:off x="3733800" y="457200"/>
            <a:ext cx="2895600" cy="4401205"/>
          </a:xfrm>
          <a:prstGeom prst="rect">
            <a:avLst/>
          </a:prstGeom>
          <a:solidFill>
            <a:schemeClr val="tx2">
              <a:lumMod val="25000"/>
            </a:schemeClr>
          </a:solidFill>
        </p:spPr>
        <p:txBody>
          <a:bodyPr wrap="square">
            <a:spAutoFit/>
          </a:bodyPr>
          <a:lstStyle/>
          <a:p>
            <a:pPr algn="ctr"/>
            <a:r>
              <a:rPr lang="en-US" sz="2800" dirty="0" smtClean="0"/>
              <a:t>Aside from a vast selection of bathrooms and floor tiles, we also have a wide range of Bathroom Accessories and eco-friendly products.</a:t>
            </a:r>
            <a:endParaRPr lang="en-US" sz="2800" dirty="0"/>
          </a:p>
        </p:txBody>
      </p:sp>
      <p:sp>
        <p:nvSpPr>
          <p:cNvPr id="6" name="Rectangle 5"/>
          <p:cNvSpPr/>
          <p:nvPr/>
        </p:nvSpPr>
        <p:spPr>
          <a:xfrm>
            <a:off x="0" y="6583740"/>
            <a:ext cx="6553200" cy="1569660"/>
          </a:xfrm>
          <a:prstGeom prst="rect">
            <a:avLst/>
          </a:prstGeom>
          <a:solidFill>
            <a:schemeClr val="tx2">
              <a:lumMod val="10000"/>
            </a:schemeClr>
          </a:solidFill>
          <a:ln>
            <a:solidFill>
              <a:srgbClr val="FFFF00"/>
            </a:solidFill>
          </a:ln>
          <a:scene3d>
            <a:camera prst="orthographicFront"/>
            <a:lightRig rig="threePt" dir="t"/>
          </a:scene3d>
          <a:sp3d>
            <a:bevelT/>
          </a:sp3d>
        </p:spPr>
        <p:txBody>
          <a:bodyPr wrap="square">
            <a:spAutoFit/>
          </a:bodyPr>
          <a:lstStyle/>
          <a:p>
            <a:pPr algn="just"/>
            <a:r>
              <a:rPr lang="en-US" sz="2400" b="1" dirty="0" smtClean="0"/>
              <a:t>Our professional staff want your experience at </a:t>
            </a:r>
            <a:r>
              <a:rPr lang="en-US" sz="2400" b="1" dirty="0" err="1" smtClean="0"/>
              <a:t>lightsnshowers</a:t>
            </a:r>
            <a:r>
              <a:rPr lang="en-US" sz="2400" b="1" dirty="0" smtClean="0"/>
              <a:t> to be an enjoyable one and will be there to facilitate your choices every step of the way. </a:t>
            </a:r>
            <a:endParaRPr lang="en-US" sz="2400" b="1" dirty="0"/>
          </a:p>
        </p:txBody>
      </p:sp>
    </p:spTree>
  </p:cSld>
  <p:clrMapOvr>
    <a:masterClrMapping/>
  </p:clrMapOvr>
</p:sld>
</file>

<file path=ppt/theme/theme1.xml><?xml version="1.0" encoding="utf-8"?>
<a:theme xmlns:a="http://schemas.openxmlformats.org/drawingml/2006/main" name="incomplete_networ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Custom Design">
      <a:majorFont>
        <a:latin typeface="Palatino Linotype"/>
        <a:ea typeface=""/>
        <a:cs typeface=""/>
      </a:majorFont>
      <a:minorFont>
        <a:latin typeface="Palatino Linotyp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Custom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Custom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Custom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Custom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Custom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Custom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Custom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Custom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Custom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Custom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Custom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Custom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TS010336798</Template>
  <TotalTime>165</TotalTime>
  <Words>740</Words>
  <Application>Microsoft Office PowerPoint</Application>
  <PresentationFormat>On-screen Show (4:3)</PresentationFormat>
  <Paragraphs>25</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incomplete_network</vt:lpstr>
      <vt:lpstr>Slide 1</vt:lpstr>
      <vt:lpstr>Bathroom Accessories Singapore</vt:lpstr>
      <vt:lpstr>Toilet Accessories Singapore</vt:lpstr>
      <vt:lpstr>Toilet Design Singapore</vt:lpstr>
      <vt:lpstr>Toilet Bowls Singapore</vt:lpstr>
      <vt:lpstr>Toilet Bowl Singapore</vt:lpstr>
      <vt:lpstr>Bathroom Design Accessories Singapore</vt:lpstr>
      <vt:lpstr>Bathroom Accessories Singapore</vt:lpstr>
      <vt:lpstr>Toilet Accessories Singapore</vt:lpstr>
      <vt:lpstr>Slide 10</vt:lpstr>
    </vt:vector>
  </TitlesOfParts>
  <Company>XYZ</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ABC</dc:creator>
  <cp:lastModifiedBy>admin</cp:lastModifiedBy>
  <cp:revision>153</cp:revision>
  <dcterms:created xsi:type="dcterms:W3CDTF">2014-12-03T12:43:59Z</dcterms:created>
  <dcterms:modified xsi:type="dcterms:W3CDTF">2015-03-17T05:56:09Z</dcterms:modified>
</cp:coreProperties>
</file>